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0" r:id="rId7"/>
    <p:sldId id="259" r:id="rId8"/>
    <p:sldId id="264" r:id="rId9"/>
    <p:sldId id="269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1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90948039684967"/>
          <c:y val="2.9881375122227369E-2"/>
          <c:w val="0.79811258569017385"/>
          <c:h val="0.844539653131593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78131</c:v>
                </c:pt>
                <c:pt idx="1">
                  <c:v>130476</c:v>
                </c:pt>
                <c:pt idx="2">
                  <c:v>131809</c:v>
                </c:pt>
                <c:pt idx="3">
                  <c:v>133103</c:v>
                </c:pt>
                <c:pt idx="4">
                  <c:v>204522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6E-47C9-8C79-73DF0D2E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3600" dirty="0" err="1"/>
              <a:t>Blinkit</a:t>
            </a:r>
            <a:r>
              <a:rPr lang="en-US" sz="3600" dirty="0"/>
              <a:t> Analysis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Naveen Bolli​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>
            <a:normAutofit/>
          </a:bodyPr>
          <a:lstStyle/>
          <a:p>
            <a:r>
              <a:rPr lang="en-US" sz="2400" noProof="0" dirty="0"/>
              <a:t>Business Requirement</a:t>
            </a:r>
            <a:endParaRPr lang="en-US" sz="24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To conduct a comprehensive analysis of </a:t>
            </a:r>
            <a:r>
              <a:rPr lang="en-US" dirty="0" err="1"/>
              <a:t>Blinkit’s</a:t>
            </a:r>
            <a:r>
              <a:rPr lang="en-US" dirty="0"/>
              <a:t> sales performance, Customer Satisfaction, And inventory distribution to identify key insights and opportunities for optimization using various  KPIs and visualizations in Power Bi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 Requirements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Total Sales	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The Overall revenue generated from all the items sold. 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Number of Items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US" dirty="0"/>
              <a:t>The total count of different items sold.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Average Sales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The average revenue per sale.	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Average rating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dirty="0"/>
              <a:t>The average customer rating for items sold.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34" y="412937"/>
            <a:ext cx="4378932" cy="700666"/>
          </a:xfrm>
        </p:spPr>
        <p:txBody>
          <a:bodyPr/>
          <a:lstStyle/>
          <a:p>
            <a:pPr algn="ctr"/>
            <a:r>
              <a:rPr lang="en-US" noProof="0" dirty="0"/>
              <a:t>Charts required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08" y="1335193"/>
            <a:ext cx="3240092" cy="54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Total sales by Fat content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5727" y="1349415"/>
            <a:ext cx="2859090" cy="54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Total sales by item type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4918" y="1879600"/>
            <a:ext cx="2859089" cy="6715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Analyze the impact of fat content on total sales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7671" y="1859153"/>
            <a:ext cx="2755201" cy="925578"/>
          </a:xfrm>
        </p:spPr>
        <p:txBody>
          <a:bodyPr/>
          <a:lstStyle/>
          <a:p>
            <a:pPr algn="ctr"/>
            <a:r>
              <a:rPr lang="en-US" dirty="0"/>
              <a:t>Identify the performance of different item types in term of total sales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68467" y="2997482"/>
            <a:ext cx="2859089" cy="487605"/>
          </a:xfrm>
        </p:spPr>
        <p:txBody>
          <a:bodyPr/>
          <a:lstStyle/>
          <a:p>
            <a:pPr algn="ctr"/>
            <a:r>
              <a:rPr lang="en-US" dirty="0"/>
              <a:t>Sales by outlet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23534" y="3085150"/>
            <a:ext cx="2859090" cy="5586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Sales by outlet location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6619" y="3505550"/>
            <a:ext cx="2859089" cy="765682"/>
          </a:xfrm>
        </p:spPr>
        <p:txBody>
          <a:bodyPr/>
          <a:lstStyle/>
          <a:p>
            <a:pPr algn="ctr"/>
            <a:r>
              <a:rPr lang="en-US" dirty="0"/>
              <a:t>Analyze the correlation between outlet size and total sales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3534" y="3655186"/>
            <a:ext cx="2859090" cy="9255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Asses the geographic distribution of sales across different locations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27">
            <a:extLst>
              <a:ext uri="{FF2B5EF4-FFF2-40B4-BE49-F238E27FC236}">
                <a16:creationId xmlns:a16="http://schemas.microsoft.com/office/drawing/2014/main" id="{F7AA5F86-2BEA-0316-2835-89DC773E0CE6}"/>
              </a:ext>
            </a:extLst>
          </p:cNvPr>
          <p:cNvSpPr txBox="1">
            <a:spLocks/>
          </p:cNvSpPr>
          <p:nvPr/>
        </p:nvSpPr>
        <p:spPr>
          <a:xfrm>
            <a:off x="7733033" y="1328080"/>
            <a:ext cx="3240092" cy="55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Fat Content by outlet for total sales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B261BD76-3EA9-E58D-C527-E9DAB4AE40D0}"/>
              </a:ext>
            </a:extLst>
          </p:cNvPr>
          <p:cNvSpPr txBox="1">
            <a:spLocks/>
          </p:cNvSpPr>
          <p:nvPr/>
        </p:nvSpPr>
        <p:spPr>
          <a:xfrm>
            <a:off x="7796536" y="1893822"/>
            <a:ext cx="2859089" cy="92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Compare total sales across different outlets segmented by fat content 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FCFCF3E-FA78-7D89-CD6B-8AB643AA2D92}"/>
              </a:ext>
            </a:extLst>
          </p:cNvPr>
          <p:cNvSpPr txBox="1">
            <a:spLocks/>
          </p:cNvSpPr>
          <p:nvPr/>
        </p:nvSpPr>
        <p:spPr>
          <a:xfrm>
            <a:off x="341308" y="3014968"/>
            <a:ext cx="3240092" cy="55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Total sales by outlet establishment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D2FDAE8E-C496-0C31-30E5-E97CCD8F5FDD}"/>
              </a:ext>
            </a:extLst>
          </p:cNvPr>
          <p:cNvSpPr txBox="1">
            <a:spLocks/>
          </p:cNvSpPr>
          <p:nvPr/>
        </p:nvSpPr>
        <p:spPr>
          <a:xfrm>
            <a:off x="554918" y="3643780"/>
            <a:ext cx="2859089" cy="92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Evaluate how the age or type of outlet establishment influences total sales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8BC826F-708E-99B3-6BBE-9E1D90367929}"/>
              </a:ext>
            </a:extLst>
          </p:cNvPr>
          <p:cNvSpPr txBox="1">
            <a:spLocks/>
          </p:cNvSpPr>
          <p:nvPr/>
        </p:nvSpPr>
        <p:spPr>
          <a:xfrm>
            <a:off x="4308848" y="4568007"/>
            <a:ext cx="3250903" cy="55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metrics by outlet type 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6D9F855-6F33-9B95-AF8E-3DBB86DE3A49}"/>
              </a:ext>
            </a:extLst>
          </p:cNvPr>
          <p:cNvSpPr txBox="1">
            <a:spLocks/>
          </p:cNvSpPr>
          <p:nvPr/>
        </p:nvSpPr>
        <p:spPr>
          <a:xfrm>
            <a:off x="4565003" y="5139272"/>
            <a:ext cx="2859090" cy="925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Provide a comprehensive view of all key metrics (Total Sales, Average Sales, Number of Items, Average Rating )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$1.20m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IN" dirty="0"/>
              <a:t>Total Sales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$141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IN" dirty="0"/>
              <a:t>Average Sales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3.9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US" dirty="0"/>
              <a:t>Average Rating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Insights</a:t>
            </a:r>
            <a:endParaRPr lang="en-US" noProof="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B5D952F-2EF7-427C-974E-A567B00747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1881420407"/>
              </p:ext>
            </p:extLst>
          </p:nvPr>
        </p:nvGraphicFramePr>
        <p:xfrm>
          <a:off x="919163" y="2782888"/>
          <a:ext cx="5007023" cy="288419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Total Sales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No of items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Avg rating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Avg sales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Grocery store​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$151.94K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1083​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$140​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Super market 1​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$787.55K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5577​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$141​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Super market 2​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$131.48K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928​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$142​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Super Market 3​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$130.71K​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935​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D6DF9DB-199B-4C70-8114-ED4B77E292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12798" y="2339975"/>
            <a:ext cx="4360039" cy="449263"/>
          </a:xfrm>
        </p:spPr>
        <p:txBody>
          <a:bodyPr/>
          <a:lstStyle/>
          <a:p>
            <a:r>
              <a:rPr lang="en-US" dirty="0"/>
              <a:t>Outlet establishment by year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4E8184C2-9E68-48D4-BCC6-EF4E09E80397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3013634138"/>
              </p:ext>
            </p:extLst>
          </p:nvPr>
        </p:nvGraphicFramePr>
        <p:xfrm>
          <a:off x="6898511" y="2782889"/>
          <a:ext cx="4360039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45DC384-179D-4D98-BDFC-0F504A18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7005FDD0-453E-4C96-B4CD-233F59CB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Naveen Bolli</a:t>
            </a:r>
          </a:p>
          <a:p>
            <a:r>
              <a:rPr lang="en-US" dirty="0"/>
              <a:t>8179841075</a:t>
            </a:r>
          </a:p>
          <a:p>
            <a:r>
              <a:rPr lang="en-US" dirty="0"/>
              <a:t>Navinaveenlove@gmail.com​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02/12/2024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Naveen Bolli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94</TotalTime>
  <Words>319</Words>
  <Application>Microsoft Office PowerPoint</Application>
  <PresentationFormat>Widescreen</PresentationFormat>
  <Paragraphs>86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Next LT Pro</vt:lpstr>
      <vt:lpstr>Bierstadt</vt:lpstr>
      <vt:lpstr>Calibri</vt:lpstr>
      <vt:lpstr>Courier New</vt:lpstr>
      <vt:lpstr>Posterama</vt:lpstr>
      <vt:lpstr>Posterama Bold</vt:lpstr>
      <vt:lpstr>Office Theme</vt:lpstr>
      <vt:lpstr>Blinkit Analysis</vt:lpstr>
      <vt:lpstr>Business Requirement</vt:lpstr>
      <vt:lpstr>KPI Requirements</vt:lpstr>
      <vt:lpstr>Charts required</vt:lpstr>
      <vt:lpstr>overview</vt:lpstr>
      <vt:lpstr>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 Naveen</dc:creator>
  <cp:lastModifiedBy>B Naveen</cp:lastModifiedBy>
  <cp:revision>3</cp:revision>
  <dcterms:created xsi:type="dcterms:W3CDTF">2024-12-02T19:05:57Z</dcterms:created>
  <dcterms:modified xsi:type="dcterms:W3CDTF">2024-12-03T18:49:51Z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